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71" r:id="rId6"/>
    <p:sldId id="262" r:id="rId7"/>
    <p:sldId id="266" r:id="rId8"/>
    <p:sldId id="268" r:id="rId9"/>
    <p:sldId id="267" r:id="rId10"/>
    <p:sldId id="272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2"/>
    <p:restoredTop sz="94718"/>
  </p:normalViewPr>
  <p:slideViewPr>
    <p:cSldViewPr snapToGrid="0" snapToObjects="1" showGuides="1">
      <p:cViewPr>
        <p:scale>
          <a:sx n="74" d="100"/>
          <a:sy n="74" d="100"/>
        </p:scale>
        <p:origin x="1136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870D3-DCB3-3D45-ABBB-D36DD3992F45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C61F7-15B9-5E4B-AB77-6AD66A8E21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8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C61F7-15B9-5E4B-AB77-6AD66A8E218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6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D4A12CB1-A40D-6347-8A96-1567E6358606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9979-68F4-0245-B050-8BDDF804EAA4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95541D7-E693-954C-A281-3D375EF0ECD6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987B5D1-AED8-B343-A149-122C259BF9DF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86AF05C-FEC2-D74E-832F-4CF6AF5ED870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959CA-5C6C-084B-8AD7-F6F1C50FD0A4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624FB33-3439-FB41-993B-34AA404B4931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08ED-FB37-3D4C-A318-B91A54592E6A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B8C25C7-F2DE-364E-A985-9B61A9AC1863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A3C9-E6D7-A244-92A1-8C0E636F17AF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B4EF05E-9591-8643-88D3-1CC095F92801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A5DDA-DEF5-7744-81AB-7C9ADFD46B71}" type="datetime1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8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hwl101.wordpress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5"/>
            <a:ext cx="8679915" cy="1353496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Lauryn Artis-Woodman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429002"/>
            <a:ext cx="8673427" cy="1799852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Intro to Health and Wellness:  Shopping for Healthy </a:t>
            </a:r>
            <a:r>
              <a:rPr lang="en-US" sz="2400" dirty="0"/>
              <a:t>F</a:t>
            </a:r>
            <a:r>
              <a:rPr lang="en-US" sz="2400" dirty="0" smtClean="0"/>
              <a:t>oods Online Course Presentation</a:t>
            </a:r>
          </a:p>
          <a:p>
            <a:r>
              <a:rPr lang="en-US" sz="2400" dirty="0" smtClean="0"/>
              <a:t>8/24/2017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4672" y="65203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4839" y="2349925"/>
            <a:ext cx="4140678" cy="2456442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Background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18447" y="172528"/>
            <a:ext cx="6578972" cy="652157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course was created as part of a grant proposal for a Health and Wellness program for caregivers of students at a low income school in the Lehigh Valley, </a:t>
            </a:r>
            <a:r>
              <a:rPr lang="en-US" sz="2800" dirty="0" smtClean="0"/>
              <a:t>PA</a:t>
            </a:r>
            <a:endParaRPr lang="en-US" sz="2800" dirty="0" smtClean="0"/>
          </a:p>
          <a:p>
            <a:r>
              <a:rPr lang="en-US" sz="2800" dirty="0" smtClean="0"/>
              <a:t>The needs for the course were accessibility and approachability (simple and minimal time </a:t>
            </a:r>
            <a:r>
              <a:rPr lang="en-US" sz="2800" dirty="0" smtClean="0"/>
              <a:t>commitment)</a:t>
            </a:r>
          </a:p>
          <a:p>
            <a:r>
              <a:rPr lang="en-US" sz="2800" dirty="0" smtClean="0"/>
              <a:t>Learner </a:t>
            </a:r>
            <a:r>
              <a:rPr lang="en-US" sz="2800" dirty="0" smtClean="0"/>
              <a:t>engagement was a major </a:t>
            </a:r>
            <a:r>
              <a:rPr lang="en-US" sz="2800" dirty="0" smtClean="0"/>
              <a:t>concern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The Course</a:t>
            </a:r>
            <a:endParaRPr lang="en-US" sz="7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hlinkClick r:id="rId2"/>
              </a:rPr>
              <a:t>Intro to Health and Wellness 101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pPr algn="r"/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05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The Process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9218" y="1104181"/>
            <a:ext cx="6281873" cy="5122883"/>
          </a:xfrm>
        </p:spPr>
        <p:txBody>
          <a:bodyPr>
            <a:noAutofit/>
          </a:bodyPr>
          <a:lstStyle/>
          <a:p>
            <a:r>
              <a:rPr lang="en-US" sz="2800" dirty="0" smtClean="0"/>
              <a:t>Needs Assessment: SME/Research</a:t>
            </a:r>
          </a:p>
          <a:p>
            <a:r>
              <a:rPr lang="en-US" sz="2800" dirty="0" smtClean="0"/>
              <a:t>Storyboard/Outline: </a:t>
            </a:r>
          </a:p>
          <a:p>
            <a:pPr lvl="1"/>
            <a:r>
              <a:rPr lang="en-US" sz="2800" dirty="0" smtClean="0"/>
              <a:t>Consult best practices, learning design models, UDL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DDIE </a:t>
            </a:r>
            <a:r>
              <a:rPr lang="en-US" sz="2800" dirty="0"/>
              <a:t>for the process, ARCS for designing the learning </a:t>
            </a:r>
            <a:r>
              <a:rPr lang="en-US" sz="2800" dirty="0" smtClean="0"/>
              <a:t>environment</a:t>
            </a:r>
          </a:p>
          <a:p>
            <a:r>
              <a:rPr lang="en-US" sz="2800" dirty="0" smtClean="0"/>
              <a:t>Design, Develop &amp; Implement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4672" y="6537618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7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3501" y="802809"/>
            <a:ext cx="6275035" cy="52499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Short videos (3-6 minutes) for each </a:t>
            </a:r>
            <a:r>
              <a:rPr lang="en-US" sz="2800" dirty="0" smtClean="0"/>
              <a:t>module</a:t>
            </a:r>
            <a:endParaRPr lang="en-US" sz="2800" dirty="0" smtClean="0"/>
          </a:p>
          <a:p>
            <a:r>
              <a:rPr lang="en-US" sz="2800" dirty="0" smtClean="0"/>
              <a:t>A few paragraphs of informational </a:t>
            </a:r>
            <a:r>
              <a:rPr lang="en-US" sz="2800" dirty="0" smtClean="0"/>
              <a:t>text</a:t>
            </a:r>
            <a:endParaRPr lang="en-US" sz="2800" dirty="0" smtClean="0"/>
          </a:p>
          <a:p>
            <a:r>
              <a:rPr lang="en-US" sz="2800" dirty="0" smtClean="0"/>
              <a:t>Additional resources linked as </a:t>
            </a:r>
            <a:r>
              <a:rPr lang="en-US" sz="2800" dirty="0" smtClean="0"/>
              <a:t>needed</a:t>
            </a:r>
            <a:endParaRPr lang="en-US" sz="2800" dirty="0" smtClean="0"/>
          </a:p>
          <a:p>
            <a:r>
              <a:rPr lang="en-US" sz="2800" dirty="0" smtClean="0"/>
              <a:t>“Tasks” or actions to complete at the end of each </a:t>
            </a:r>
            <a:r>
              <a:rPr lang="en-US" sz="2800" dirty="0" smtClean="0"/>
              <a:t>module</a:t>
            </a:r>
            <a:endParaRPr lang="en-US" sz="2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88631" y="2455542"/>
            <a:ext cx="3501197" cy="2323491"/>
          </a:xfrm>
        </p:spPr>
        <p:txBody>
          <a:bodyPr/>
          <a:lstStyle/>
          <a:p>
            <a:r>
              <a:rPr lang="en-US" sz="6000" b="1" dirty="0"/>
              <a:t>MOOC Style course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4672" y="6520364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0888" y="4278171"/>
            <a:ext cx="5490223" cy="98394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Simple Layout</a:t>
            </a:r>
            <a:endParaRPr lang="en-US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44215" y="2416253"/>
            <a:ext cx="5490224" cy="1689390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Methods Used</a:t>
            </a:r>
            <a:endParaRPr lang="en-US" sz="7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pPr algn="r"/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465"/>
            <a:ext cx="12192000" cy="587706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4672" y="6537618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0888" y="4382220"/>
            <a:ext cx="5490223" cy="79363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Scribing</a:t>
            </a:r>
            <a:endParaRPr lang="en-US" sz="32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50887" y="2173856"/>
            <a:ext cx="5490224" cy="1987079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Methods Used</a:t>
            </a:r>
            <a:endParaRPr lang="en-US" sz="7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pPr algn="r"/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cribing:Screen Capture Dem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1624" y="6537960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5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Evaluation Plan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527213" cy="5248622"/>
          </a:xfrm>
        </p:spPr>
        <p:txBody>
          <a:bodyPr/>
          <a:lstStyle/>
          <a:p>
            <a:r>
              <a:rPr lang="en-US" sz="2800" dirty="0" smtClean="0"/>
              <a:t>Evaluation of the course was based on a variety of factors:</a:t>
            </a:r>
          </a:p>
          <a:p>
            <a:pPr lvl="1"/>
            <a:r>
              <a:rPr lang="en-US" sz="2400" dirty="0" smtClean="0"/>
              <a:t>Course progress, completion, and retention</a:t>
            </a:r>
          </a:p>
          <a:p>
            <a:pPr lvl="1"/>
            <a:r>
              <a:rPr lang="en-US" sz="2400" dirty="0" smtClean="0"/>
              <a:t>Self, Peer, and “coach” assessments</a:t>
            </a:r>
          </a:p>
          <a:p>
            <a:pPr lvl="1"/>
            <a:r>
              <a:rPr lang="en-US" sz="2400" dirty="0" smtClean="0"/>
              <a:t>Pre/post assessments of Biometric data</a:t>
            </a:r>
          </a:p>
          <a:p>
            <a:pPr lvl="1"/>
            <a:r>
              <a:rPr lang="en-US" sz="2400" dirty="0" smtClean="0"/>
              <a:t>Improvement of overall health outcomes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4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888" y="2980426"/>
            <a:ext cx="5490224" cy="897147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Questions?</a:t>
            </a:r>
            <a:endParaRPr lang="en-US" sz="80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554868"/>
            <a:ext cx="10588752" cy="320040"/>
          </a:xfrm>
        </p:spPr>
        <p:txBody>
          <a:bodyPr/>
          <a:lstStyle/>
          <a:p>
            <a:pPr algn="r"/>
            <a:r>
              <a:rPr lang="en-US" dirty="0" smtClean="0"/>
              <a:t>Copyright 2017 Lauryn Artis-Woodman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4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Custom 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81F4F7"/>
      </a:hlink>
      <a:folHlink>
        <a:srgbClr val="3EBBF0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241</Words>
  <Application>Microsoft Macintosh PowerPoint</Application>
  <PresentationFormat>Widescreen</PresentationFormat>
  <Paragraphs>44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Rockwell</vt:lpstr>
      <vt:lpstr>Wingdings</vt:lpstr>
      <vt:lpstr>Atlas</vt:lpstr>
      <vt:lpstr>Lauryn Artis-Woodman</vt:lpstr>
      <vt:lpstr>Background</vt:lpstr>
      <vt:lpstr>The Course</vt:lpstr>
      <vt:lpstr>The Process</vt:lpstr>
      <vt:lpstr>MOOC Style course</vt:lpstr>
      <vt:lpstr>Methods Used</vt:lpstr>
      <vt:lpstr>PowerPoint Presentation</vt:lpstr>
      <vt:lpstr>Methods Used</vt:lpstr>
      <vt:lpstr>PowerPoint Presentation</vt:lpstr>
      <vt:lpstr>Evaluation Plan</vt:lpstr>
      <vt:lpstr>Questions?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Lauryn Artis-Woodman</dc:title>
  <dc:creator>Lauryn Artis-Woodman</dc:creator>
  <cp:lastModifiedBy>Lauryn Artis-Woodman</cp:lastModifiedBy>
  <cp:revision>14</cp:revision>
  <cp:lastPrinted>2017-08-23T03:39:39Z</cp:lastPrinted>
  <dcterms:created xsi:type="dcterms:W3CDTF">2017-08-23T01:55:13Z</dcterms:created>
  <dcterms:modified xsi:type="dcterms:W3CDTF">2017-08-24T03:14:57Z</dcterms:modified>
</cp:coreProperties>
</file>